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61" r:id="rId5"/>
    <p:sldId id="268" r:id="rId6"/>
    <p:sldId id="270" r:id="rId7"/>
    <p:sldId id="263" r:id="rId8"/>
    <p:sldId id="266" r:id="rId9"/>
    <p:sldId id="272" r:id="rId10"/>
    <p:sldId id="271" r:id="rId11"/>
    <p:sldId id="274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92F"/>
    <a:srgbClr val="00FFB4"/>
    <a:srgbClr val="AF1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2019"/>
  </p:normalViewPr>
  <p:slideViewPr>
    <p:cSldViewPr snapToGrid="0" snapToObjects="1">
      <p:cViewPr>
        <p:scale>
          <a:sx n="75" d="100"/>
          <a:sy n="75" d="100"/>
        </p:scale>
        <p:origin x="43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62005-FFCC-474A-96B6-3E8569F008B3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18E57-A6A1-3D46-9407-922C4B3F4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4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207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077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00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04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57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41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48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16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99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555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18E57-A6A1-3D46-9407-922C4B3F4E8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47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08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0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12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88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23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63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63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63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14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2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B9648-2F7B-7D41-A868-5F3929B06F38}" type="datetimeFigureOut">
              <a:rPr lang="fr-FR" smtClean="0"/>
              <a:t>10/08/2019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6DA3C-6382-7646-9C4E-E1F0C22402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51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5.png"/><Relationship Id="rId4" Type="http://schemas.openxmlformats.org/officeDocument/2006/relationships/hyperlink" Target="https://www.remix3d.com/details/G009SXF2DW79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facebook.com/pascal.finet.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scal-78/nRF24L01Test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../../../../Dev/ArduinoProjects/Chargement/nRF24L01Test/nRF24L01Test/nRF24L01Test.ino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Pascal-78/nRF24L01Te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9"/>
            <a:ext cx="12192000" cy="68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èle 3D 3" descr="question block">
                <a:extLst>
                  <a:ext uri="{FF2B5EF4-FFF2-40B4-BE49-F238E27FC236}">
                    <a16:creationId xmlns:a16="http://schemas.microsoft.com/office/drawing/2014/main" id="{AFE94C3A-1AF8-4202-BCBF-D2DFBDAFE6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09365" y="1078993"/>
              <a:ext cx="4163650" cy="46999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63650" cy="4699999"/>
                    </a:xfrm>
                    <a:prstGeom prst="rect">
                      <a:avLst/>
                    </a:prstGeom>
                  </am3d:spPr>
                  <am3d:camera>
                    <am3d:pos x="0" y="0" z="79401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38348" d="1000000"/>
                    <am3d:preTrans dx="-22927745" dy="-8706221" dz="-103244645"/>
                    <am3d:scale>
                      <am3d:sx n="1000000" d="1000000"/>
                      <am3d:sy n="1000000" d="1000000"/>
                      <am3d:sz n="1000000" d="1000000"/>
                    </am3d:scale>
                    <am3d:rot ax="1367752" ay="1681459" az="670214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èle 3D 3" descr="question block">
                <a:extLst>
                  <a:ext uri="{FF2B5EF4-FFF2-40B4-BE49-F238E27FC236}">
                    <a16:creationId xmlns:a16="http://schemas.microsoft.com/office/drawing/2014/main" id="{AFE94C3A-1AF8-4202-BCBF-D2DFBDAFE6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9365" y="1078993"/>
                <a:ext cx="4163650" cy="469999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C21BB0D-5522-4AD3-B283-0FCDF5741071}"/>
              </a:ext>
            </a:extLst>
          </p:cNvPr>
          <p:cNvSpPr/>
          <p:nvPr/>
        </p:nvSpPr>
        <p:spPr>
          <a:xfrm>
            <a:off x="115416" y="366860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969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1BB0D-5522-4AD3-B283-0FCDF5741071}"/>
              </a:ext>
            </a:extLst>
          </p:cNvPr>
          <p:cNvSpPr/>
          <p:nvPr/>
        </p:nvSpPr>
        <p:spPr>
          <a:xfrm>
            <a:off x="602731" y="366860"/>
            <a:ext cx="1287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Liens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F71C3CB-F78E-4EF6-9BBE-8AFD16D6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36" y="2224500"/>
            <a:ext cx="728296" cy="72829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4830239-176F-48AD-B9F3-B91A2CB5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37" y="3256692"/>
            <a:ext cx="744698" cy="7282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A6B1A5-B115-40CA-A98D-20945E2AC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37" y="4288883"/>
            <a:ext cx="897750" cy="728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558F6-8222-4683-98DE-2DFBC495BC66}"/>
              </a:ext>
            </a:extLst>
          </p:cNvPr>
          <p:cNvSpPr/>
          <p:nvPr/>
        </p:nvSpPr>
        <p:spPr>
          <a:xfrm>
            <a:off x="1962633" y="2403982"/>
            <a:ext cx="6615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6"/>
              </a:rPr>
              <a:t>https://github.com/Pascal-78/nRF24L01Test</a:t>
            </a:r>
            <a:endParaRPr lang="fr-FR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EB4F7A-648B-4D62-A3E0-B14F6112FD12}"/>
              </a:ext>
            </a:extLst>
          </p:cNvPr>
          <p:cNvSpPr/>
          <p:nvPr/>
        </p:nvSpPr>
        <p:spPr>
          <a:xfrm>
            <a:off x="1962633" y="3436173"/>
            <a:ext cx="6455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7"/>
              </a:rPr>
              <a:t>https://www.facebook.com/pascal.finet.52</a:t>
            </a:r>
            <a:endParaRPr lang="fr-FR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497D15-0E53-43C8-8756-5FA741864618}"/>
              </a:ext>
            </a:extLst>
          </p:cNvPr>
          <p:cNvSpPr txBox="1"/>
          <p:nvPr/>
        </p:nvSpPr>
        <p:spPr>
          <a:xfrm>
            <a:off x="1962633" y="4391420"/>
            <a:ext cx="2123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@</a:t>
            </a:r>
            <a:r>
              <a:rPr lang="fr-FR" sz="2800" dirty="0" err="1"/>
              <a:t>DevPascalF</a:t>
            </a:r>
            <a:endParaRPr lang="fr-FR" sz="28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1BCD568-4B6E-4465-BB87-F46140E8400E}"/>
              </a:ext>
            </a:extLst>
          </p:cNvPr>
          <p:cNvSpPr/>
          <p:nvPr/>
        </p:nvSpPr>
        <p:spPr>
          <a:xfrm>
            <a:off x="9286240" y="2644432"/>
            <a:ext cx="2255520" cy="225552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33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82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9190" y="336297"/>
            <a:ext cx="3980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Module nRF24L01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A54EDE-61AB-4182-81D3-BB3B19A6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837"/>
            <a:ext cx="4230210" cy="42302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0EBE375-0B40-49B8-B99F-F9AE4DF4726B}"/>
              </a:ext>
            </a:extLst>
          </p:cNvPr>
          <p:cNvSpPr txBox="1"/>
          <p:nvPr/>
        </p:nvSpPr>
        <p:spPr>
          <a:xfrm>
            <a:off x="621437" y="1677880"/>
            <a:ext cx="6646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Émetteur/Récepteur Radio 2.4GHz</a:t>
            </a:r>
          </a:p>
          <a:p>
            <a:r>
              <a:rPr lang="fr-FR" sz="3600" dirty="0"/>
              <a:t>Pour Arduino / Raspberry / etc…</a:t>
            </a:r>
          </a:p>
        </p:txBody>
      </p:sp>
    </p:spTree>
    <p:extLst>
      <p:ext uri="{BB962C8B-B14F-4D97-AF65-F5344CB8AC3E}">
        <p14:creationId xmlns:p14="http://schemas.microsoft.com/office/powerpoint/2010/main" val="214052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43681" y="336297"/>
            <a:ext cx="3031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Spécifications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A54EDE-61AB-4182-81D3-BB3B19A6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837"/>
            <a:ext cx="4230210" cy="42302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8D1C6BB-7366-4C8F-A41E-83EB9D0EB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56" y="1373276"/>
            <a:ext cx="5322163" cy="53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9255" y="358408"/>
            <a:ext cx="439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Exemple d’utilisation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1862FDD-835F-4184-BC96-F8BF4AE6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4" t="15097" r="19309" b="9760"/>
          <a:stretch/>
        </p:blipFill>
        <p:spPr>
          <a:xfrm>
            <a:off x="3568823" y="1393794"/>
            <a:ext cx="8318377" cy="5153263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C20345A-4BBE-4380-864F-ECD98672E59C}"/>
              </a:ext>
            </a:extLst>
          </p:cNvPr>
          <p:cNvSpPr/>
          <p:nvPr/>
        </p:nvSpPr>
        <p:spPr>
          <a:xfrm>
            <a:off x="5353235" y="3429000"/>
            <a:ext cx="1012054" cy="728295"/>
          </a:xfrm>
          <a:prstGeom prst="ellipse">
            <a:avLst/>
          </a:prstGeom>
          <a:solidFill>
            <a:srgbClr val="00FFB4">
              <a:alpha val="3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F6C1E17-2301-4B6D-B7CE-7AD543178621}"/>
              </a:ext>
            </a:extLst>
          </p:cNvPr>
          <p:cNvSpPr/>
          <p:nvPr/>
        </p:nvSpPr>
        <p:spPr>
          <a:xfrm>
            <a:off x="9419208" y="3508899"/>
            <a:ext cx="1012054" cy="728295"/>
          </a:xfrm>
          <a:prstGeom prst="ellipse">
            <a:avLst/>
          </a:prstGeom>
          <a:solidFill>
            <a:srgbClr val="00FFB4">
              <a:alpha val="3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A13550-DE82-4736-AD4D-C838FBB6C443}"/>
              </a:ext>
            </a:extLst>
          </p:cNvPr>
          <p:cNvSpPr txBox="1"/>
          <p:nvPr/>
        </p:nvSpPr>
        <p:spPr>
          <a:xfrm>
            <a:off x="390617" y="1923975"/>
            <a:ext cx="5363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Télécommander votre machine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5C8C96-AD77-4F51-80C5-C277AD88A161}"/>
              </a:ext>
            </a:extLst>
          </p:cNvPr>
          <p:cNvSpPr txBox="1"/>
          <p:nvPr/>
        </p:nvSpPr>
        <p:spPr>
          <a:xfrm>
            <a:off x="6096000" y="6007835"/>
            <a:ext cx="3085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sont 2 modules identiques !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A66025-9980-4DE3-A046-1171B3949AC4}"/>
              </a:ext>
            </a:extLst>
          </p:cNvPr>
          <p:cNvCxnSpPr>
            <a:endCxn id="3" idx="5"/>
          </p:cNvCxnSpPr>
          <p:nvPr/>
        </p:nvCxnSpPr>
        <p:spPr>
          <a:xfrm flipH="1" flipV="1">
            <a:off x="6217077" y="4050639"/>
            <a:ext cx="1408841" cy="19571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A30F34-FD72-43B6-9AF9-22C073E6909B}"/>
              </a:ext>
            </a:extLst>
          </p:cNvPr>
          <p:cNvCxnSpPr>
            <a:endCxn id="7" idx="3"/>
          </p:cNvCxnSpPr>
          <p:nvPr/>
        </p:nvCxnSpPr>
        <p:spPr>
          <a:xfrm flipV="1">
            <a:off x="7638537" y="4130538"/>
            <a:ext cx="1928883" cy="18772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56800" y="325676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Branchements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5E7962-0642-4249-9CE7-53527359C73C}"/>
              </a:ext>
            </a:extLst>
          </p:cNvPr>
          <p:cNvSpPr txBox="1"/>
          <p:nvPr/>
        </p:nvSpPr>
        <p:spPr>
          <a:xfrm>
            <a:off x="223911" y="1426029"/>
            <a:ext cx="117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L’interface SPI de l’Arduino UNO, se trouve sur les broches 11,12 &amp; 13 (MOSI, MISO &amp; SCK)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881D7B-A04F-4A92-A54B-6B7B7A6C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028974"/>
            <a:ext cx="5665016" cy="3743314"/>
          </a:xfrm>
          <a:prstGeom prst="rect">
            <a:avLst/>
          </a:prstGeom>
        </p:spPr>
      </p:pic>
      <p:sp>
        <p:nvSpPr>
          <p:cNvPr id="5" name="AutoShape 2" descr="Arduino Uno Pin Diagram">
            <a:extLst>
              <a:ext uri="{FF2B5EF4-FFF2-40B4-BE49-F238E27FC236}">
                <a16:creationId xmlns:a16="http://schemas.microsoft.com/office/drawing/2014/main" id="{0A437439-E29D-456A-A37E-A34842C98A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Arduino Uno Pin Diagram">
            <a:extLst>
              <a:ext uri="{FF2B5EF4-FFF2-40B4-BE49-F238E27FC236}">
                <a16:creationId xmlns:a16="http://schemas.microsoft.com/office/drawing/2014/main" id="{BBD4ADEB-7683-4A9B-A6E4-924863C1F3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240C2750-1F47-4267-AEF9-45AA01F1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2" y="2242147"/>
            <a:ext cx="4698886" cy="397391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7EFF792-C0D8-4AAE-B415-FAE22A3D1D20}"/>
              </a:ext>
            </a:extLst>
          </p:cNvPr>
          <p:cNvSpPr txBox="1"/>
          <p:nvPr/>
        </p:nvSpPr>
        <p:spPr>
          <a:xfrm>
            <a:off x="2219031" y="6232235"/>
            <a:ext cx="9694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Il faut ajouter les pin 3.3V, GND et 2 Sorties pour Chip Enable &amp; Chip Select</a:t>
            </a:r>
          </a:p>
        </p:txBody>
      </p:sp>
    </p:spTree>
    <p:extLst>
      <p:ext uri="{BB962C8B-B14F-4D97-AF65-F5344CB8AC3E}">
        <p14:creationId xmlns:p14="http://schemas.microsoft.com/office/powerpoint/2010/main" val="425753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3531" y="325676"/>
            <a:ext cx="2946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Montage Test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881D7B-A04F-4A92-A54B-6B7B7A6CC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6" t="38587" r="11120" b="20238"/>
          <a:stretch/>
        </p:blipFill>
        <p:spPr>
          <a:xfrm>
            <a:off x="6791417" y="2110799"/>
            <a:ext cx="1775534" cy="942695"/>
          </a:xfrm>
          <a:prstGeom prst="rect">
            <a:avLst/>
          </a:prstGeom>
        </p:spPr>
      </p:pic>
      <p:pic>
        <p:nvPicPr>
          <p:cNvPr id="9" name="Image 8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240C2750-1F47-4267-AEF9-45AA01F1B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26" r="26041" b="20944"/>
          <a:stretch/>
        </p:blipFill>
        <p:spPr>
          <a:xfrm>
            <a:off x="666963" y="2489148"/>
            <a:ext cx="2139519" cy="31416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7EFF792-C0D8-4AAE-B415-FAE22A3D1D20}"/>
              </a:ext>
            </a:extLst>
          </p:cNvPr>
          <p:cNvSpPr txBox="1"/>
          <p:nvPr/>
        </p:nvSpPr>
        <p:spPr>
          <a:xfrm>
            <a:off x="8652549" y="1463085"/>
            <a:ext cx="3349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/>
              <a:t>But : </a:t>
            </a:r>
          </a:p>
          <a:p>
            <a:r>
              <a:rPr lang="fr-FR" sz="2400" b="1" dirty="0"/>
              <a:t>allumer la DEL lorsque le bouton poussoir est appuyé puis relâché </a:t>
            </a:r>
            <a:br>
              <a:rPr lang="fr-FR" sz="2400" b="1" dirty="0"/>
            </a:br>
            <a:endParaRPr lang="fr-FR" sz="2400" b="1" dirty="0"/>
          </a:p>
          <a:p>
            <a:r>
              <a:rPr lang="fr-FR" sz="2400" b="1" dirty="0"/>
              <a:t>mais sur l’autre module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41682E46-42B5-46FD-988E-48E538DD0BAD}"/>
              </a:ext>
            </a:extLst>
          </p:cNvPr>
          <p:cNvCxnSpPr>
            <a:cxnSpLocks/>
          </p:cNvCxnSpPr>
          <p:nvPr/>
        </p:nvCxnSpPr>
        <p:spPr>
          <a:xfrm flipV="1">
            <a:off x="2681056" y="2253756"/>
            <a:ext cx="4220759" cy="1601334"/>
          </a:xfrm>
          <a:prstGeom prst="bentConnector3">
            <a:avLst>
              <a:gd name="adj1" fmla="val 5046"/>
            </a:avLst>
          </a:prstGeom>
          <a:ln w="38100">
            <a:solidFill>
              <a:srgbClr val="1F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46306F3A-A8E7-434C-863B-9AB857BE0F3A}"/>
              </a:ext>
            </a:extLst>
          </p:cNvPr>
          <p:cNvCxnSpPr>
            <a:cxnSpLocks/>
          </p:cNvCxnSpPr>
          <p:nvPr/>
        </p:nvCxnSpPr>
        <p:spPr>
          <a:xfrm flipV="1">
            <a:off x="666965" y="1887693"/>
            <a:ext cx="3522663" cy="2303237"/>
          </a:xfrm>
          <a:prstGeom prst="bentConnector3">
            <a:avLst>
              <a:gd name="adj1" fmla="val -705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BF17C4CE-F97A-4974-A5BD-C76ED63DD1B2}"/>
              </a:ext>
            </a:extLst>
          </p:cNvPr>
          <p:cNvCxnSpPr>
            <a:cxnSpLocks/>
          </p:cNvCxnSpPr>
          <p:nvPr/>
        </p:nvCxnSpPr>
        <p:spPr>
          <a:xfrm>
            <a:off x="4189628" y="1887693"/>
            <a:ext cx="2876595" cy="366063"/>
          </a:xfrm>
          <a:prstGeom prst="bentConnector3">
            <a:avLst>
              <a:gd name="adj1" fmla="val 9933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1FDD642F-A1EA-4D8D-B186-26058E02008C}"/>
              </a:ext>
            </a:extLst>
          </p:cNvPr>
          <p:cNvCxnSpPr>
            <a:cxnSpLocks/>
          </p:cNvCxnSpPr>
          <p:nvPr/>
        </p:nvCxnSpPr>
        <p:spPr>
          <a:xfrm flipV="1">
            <a:off x="2681056" y="2537460"/>
            <a:ext cx="4220759" cy="1420431"/>
          </a:xfrm>
          <a:prstGeom prst="bentConnector3">
            <a:avLst>
              <a:gd name="adj1" fmla="val 901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D5C38E4D-E85F-4850-BE01-0E73705C3FAD}"/>
              </a:ext>
            </a:extLst>
          </p:cNvPr>
          <p:cNvCxnSpPr>
            <a:cxnSpLocks/>
          </p:cNvCxnSpPr>
          <p:nvPr/>
        </p:nvCxnSpPr>
        <p:spPr>
          <a:xfrm flipV="1">
            <a:off x="2681056" y="2708910"/>
            <a:ext cx="4220759" cy="1356360"/>
          </a:xfrm>
          <a:prstGeom prst="bentConnector3">
            <a:avLst>
              <a:gd name="adj1" fmla="val 1317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A216C1DB-6045-4528-8BEE-FBFBB956835C}"/>
              </a:ext>
            </a:extLst>
          </p:cNvPr>
          <p:cNvCxnSpPr>
            <a:cxnSpLocks/>
          </p:cNvCxnSpPr>
          <p:nvPr/>
        </p:nvCxnSpPr>
        <p:spPr>
          <a:xfrm flipV="1">
            <a:off x="2681055" y="1693272"/>
            <a:ext cx="4512225" cy="2482981"/>
          </a:xfrm>
          <a:prstGeom prst="bentConnector3">
            <a:avLst>
              <a:gd name="adj1" fmla="val 16394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6B11CC0F-396D-40F3-9F26-993E657D15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93081" y="2037261"/>
            <a:ext cx="844188" cy="156210"/>
          </a:xfrm>
          <a:prstGeom prst="bentConnector3">
            <a:avLst>
              <a:gd name="adj1" fmla="val -999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F5F991B5-54FA-44F0-AC79-DB5FBA536E99}"/>
              </a:ext>
            </a:extLst>
          </p:cNvPr>
          <p:cNvCxnSpPr>
            <a:cxnSpLocks/>
          </p:cNvCxnSpPr>
          <p:nvPr/>
        </p:nvCxnSpPr>
        <p:spPr>
          <a:xfrm flipV="1">
            <a:off x="2681054" y="2394680"/>
            <a:ext cx="4220761" cy="1975994"/>
          </a:xfrm>
          <a:prstGeom prst="bentConnector3">
            <a:avLst>
              <a:gd name="adj1" fmla="val 23822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42EC1979-D2E8-407D-A1EB-56A203A8B17C}"/>
              </a:ext>
            </a:extLst>
          </p:cNvPr>
          <p:cNvCxnSpPr>
            <a:cxnSpLocks/>
          </p:cNvCxnSpPr>
          <p:nvPr/>
        </p:nvCxnSpPr>
        <p:spPr>
          <a:xfrm flipV="1">
            <a:off x="2681053" y="1791385"/>
            <a:ext cx="4434122" cy="2665160"/>
          </a:xfrm>
          <a:prstGeom prst="bentConnector3">
            <a:avLst>
              <a:gd name="adj1" fmla="val 25769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DEFACA6D-DBE7-48E4-BFB3-1E451F936D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59847" y="2053931"/>
            <a:ext cx="617974" cy="63529"/>
          </a:xfrm>
          <a:prstGeom prst="bentConnector3">
            <a:avLst>
              <a:gd name="adj1" fmla="val -1172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2C9E6FD-CD78-4204-85E0-A16C180BA443}"/>
              </a:ext>
            </a:extLst>
          </p:cNvPr>
          <p:cNvGrpSpPr/>
          <p:nvPr/>
        </p:nvGrpSpPr>
        <p:grpSpPr>
          <a:xfrm>
            <a:off x="7351229" y="3624746"/>
            <a:ext cx="694042" cy="823658"/>
            <a:chOff x="5760260" y="3544255"/>
            <a:chExt cx="1504160" cy="1944257"/>
          </a:xfrm>
        </p:grpSpPr>
        <p:sp>
          <p:nvSpPr>
            <p:cNvPr id="68" name="Triangle isocèle 67">
              <a:extLst>
                <a:ext uri="{FF2B5EF4-FFF2-40B4-BE49-F238E27FC236}">
                  <a16:creationId xmlns:a16="http://schemas.microsoft.com/office/drawing/2014/main" id="{872D53DD-D4CD-465B-88BF-74B8628EBD7E}"/>
                </a:ext>
              </a:extLst>
            </p:cNvPr>
            <p:cNvSpPr/>
            <p:nvPr/>
          </p:nvSpPr>
          <p:spPr>
            <a:xfrm>
              <a:off x="6203716" y="3987370"/>
              <a:ext cx="1060704" cy="914400"/>
            </a:xfrm>
            <a:prstGeom prst="triangle">
              <a:avLst/>
            </a:prstGeom>
            <a:noFill/>
            <a:ln w="38100">
              <a:solidFill>
                <a:srgbClr val="1F2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D1ABE78D-DE80-42E9-8C17-5AD50C93E663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6203715" y="3987370"/>
              <a:ext cx="53035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F5B87B82-8C2F-4688-A3A7-9E72C53B7228}"/>
                </a:ext>
              </a:extLst>
            </p:cNvPr>
            <p:cNvCxnSpPr>
              <a:cxnSpLocks/>
            </p:cNvCxnSpPr>
            <p:nvPr/>
          </p:nvCxnSpPr>
          <p:spPr>
            <a:xfrm>
              <a:off x="6734067" y="3989480"/>
              <a:ext cx="53035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EC958191-C9F3-4E7A-A7C5-04F259C080AA}"/>
                </a:ext>
              </a:extLst>
            </p:cNvPr>
            <p:cNvCxnSpPr>
              <a:cxnSpLocks/>
              <a:stCxn id="68" idx="0"/>
            </p:cNvCxnSpPr>
            <p:nvPr/>
          </p:nvCxnSpPr>
          <p:spPr>
            <a:xfrm flipV="1">
              <a:off x="6734068" y="3544255"/>
              <a:ext cx="0" cy="4431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AEBEEEB9-E753-4D1B-9B51-EF13930F4339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V="1">
              <a:off x="6734068" y="4901770"/>
              <a:ext cx="0" cy="5867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96990E2A-18E5-4E69-9380-C990DCFBA0D6}"/>
                </a:ext>
              </a:extLst>
            </p:cNvPr>
            <p:cNvCxnSpPr/>
            <p:nvPr/>
          </p:nvCxnSpPr>
          <p:spPr>
            <a:xfrm flipH="1" flipV="1">
              <a:off x="5895515" y="3983577"/>
              <a:ext cx="496335" cy="355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DC44654F-16D1-4EC6-862B-2150629104F3}"/>
                </a:ext>
              </a:extLst>
            </p:cNvPr>
            <p:cNvCxnSpPr/>
            <p:nvPr/>
          </p:nvCxnSpPr>
          <p:spPr>
            <a:xfrm flipH="1" flipV="1">
              <a:off x="5760260" y="4218845"/>
              <a:ext cx="496335" cy="3550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C39EB7C-F93C-4BCA-8857-8DFB1A7ADBF4}"/>
              </a:ext>
            </a:extLst>
          </p:cNvPr>
          <p:cNvSpPr/>
          <p:nvPr/>
        </p:nvSpPr>
        <p:spPr>
          <a:xfrm>
            <a:off x="6186199" y="3356810"/>
            <a:ext cx="914400" cy="223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6E9E3515-1B47-4D25-B129-048C00D41F88}"/>
              </a:ext>
            </a:extLst>
          </p:cNvPr>
          <p:cNvCxnSpPr>
            <a:cxnSpLocks/>
            <a:stCxn id="88" idx="3"/>
            <a:endCxn id="68" idx="0"/>
          </p:cNvCxnSpPr>
          <p:nvPr/>
        </p:nvCxnSpPr>
        <p:spPr>
          <a:xfrm>
            <a:off x="7100599" y="3468363"/>
            <a:ext cx="699960" cy="344103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 : en angle 95">
            <a:extLst>
              <a:ext uri="{FF2B5EF4-FFF2-40B4-BE49-F238E27FC236}">
                <a16:creationId xmlns:a16="http://schemas.microsoft.com/office/drawing/2014/main" id="{A5FAF1D6-1D02-452A-8D9A-815F9800DD28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2901114" y="2849823"/>
            <a:ext cx="3285085" cy="6185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 : en angle 103">
            <a:extLst>
              <a:ext uri="{FF2B5EF4-FFF2-40B4-BE49-F238E27FC236}">
                <a16:creationId xmlns:a16="http://schemas.microsoft.com/office/drawing/2014/main" id="{F8963C92-6E17-41A1-9B13-383AF8508DB5}"/>
              </a:ext>
            </a:extLst>
          </p:cNvPr>
          <p:cNvCxnSpPr>
            <a:cxnSpLocks/>
            <a:endCxn id="68" idx="3"/>
          </p:cNvCxnSpPr>
          <p:nvPr/>
        </p:nvCxnSpPr>
        <p:spPr>
          <a:xfrm flipV="1">
            <a:off x="2681052" y="4199839"/>
            <a:ext cx="5119507" cy="42931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3186F93-FA6D-4F5C-AF5C-DB6C3E05C7F5}"/>
              </a:ext>
            </a:extLst>
          </p:cNvPr>
          <p:cNvSpPr/>
          <p:nvPr/>
        </p:nvSpPr>
        <p:spPr>
          <a:xfrm>
            <a:off x="6188682" y="4985586"/>
            <a:ext cx="914400" cy="223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7" name="Connecteur : en angle 106">
            <a:extLst>
              <a:ext uri="{FF2B5EF4-FFF2-40B4-BE49-F238E27FC236}">
                <a16:creationId xmlns:a16="http://schemas.microsoft.com/office/drawing/2014/main" id="{4AA5464F-2C7D-40E9-A4E5-E559097EFB4C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2901114" y="2849348"/>
            <a:ext cx="3287568" cy="22477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5ADF55A4-862F-4014-9717-36B26C2A37DA}"/>
              </a:ext>
            </a:extLst>
          </p:cNvPr>
          <p:cNvSpPr/>
          <p:nvPr/>
        </p:nvSpPr>
        <p:spPr>
          <a:xfrm>
            <a:off x="7741920" y="5208692"/>
            <a:ext cx="126243" cy="126243"/>
          </a:xfrm>
          <a:prstGeom prst="ellipse">
            <a:avLst/>
          </a:prstGeom>
          <a:solidFill>
            <a:schemeClr val="tx1"/>
          </a:solidFill>
          <a:ln>
            <a:solidFill>
              <a:srgbClr val="1F2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E23D466-50CC-4CA6-ADAA-8BE45BEB7820}"/>
              </a:ext>
            </a:extLst>
          </p:cNvPr>
          <p:cNvSpPr/>
          <p:nvPr/>
        </p:nvSpPr>
        <p:spPr>
          <a:xfrm>
            <a:off x="7737436" y="5670409"/>
            <a:ext cx="126243" cy="126243"/>
          </a:xfrm>
          <a:prstGeom prst="ellipse">
            <a:avLst/>
          </a:prstGeom>
          <a:solidFill>
            <a:schemeClr val="tx1"/>
          </a:solidFill>
          <a:ln>
            <a:solidFill>
              <a:srgbClr val="1F2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 : en angle 111">
            <a:extLst>
              <a:ext uri="{FF2B5EF4-FFF2-40B4-BE49-F238E27FC236}">
                <a16:creationId xmlns:a16="http://schemas.microsoft.com/office/drawing/2014/main" id="{28DBF4A4-B650-40AC-83EE-91AD6D081AA6}"/>
              </a:ext>
            </a:extLst>
          </p:cNvPr>
          <p:cNvCxnSpPr>
            <a:cxnSpLocks/>
            <a:stCxn id="106" idx="3"/>
            <a:endCxn id="110" idx="0"/>
          </p:cNvCxnSpPr>
          <p:nvPr/>
        </p:nvCxnSpPr>
        <p:spPr>
          <a:xfrm>
            <a:off x="7103082" y="5097139"/>
            <a:ext cx="701960" cy="111553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 : en angle 115">
            <a:extLst>
              <a:ext uri="{FF2B5EF4-FFF2-40B4-BE49-F238E27FC236}">
                <a16:creationId xmlns:a16="http://schemas.microsoft.com/office/drawing/2014/main" id="{6627DBB3-7F6E-436F-9F25-378477AB96F4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96240" y="5796652"/>
            <a:ext cx="7404318" cy="126243"/>
          </a:xfrm>
          <a:prstGeom prst="bentConnector2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 : en angle 118">
            <a:extLst>
              <a:ext uri="{FF2B5EF4-FFF2-40B4-BE49-F238E27FC236}">
                <a16:creationId xmlns:a16="http://schemas.microsoft.com/office/drawing/2014/main" id="{5F006582-5A27-4310-AAC8-AEB7DB0D40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61151" y="4937845"/>
            <a:ext cx="1642442" cy="327660"/>
          </a:xfrm>
          <a:prstGeom prst="bentConnector3">
            <a:avLst>
              <a:gd name="adj1" fmla="val 100106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094CAA1-A73C-4B44-9CC6-C0F7E52F16A1}"/>
              </a:ext>
            </a:extLst>
          </p:cNvPr>
          <p:cNvSpPr/>
          <p:nvPr/>
        </p:nvSpPr>
        <p:spPr>
          <a:xfrm>
            <a:off x="8045271" y="5334935"/>
            <a:ext cx="126243" cy="335474"/>
          </a:xfrm>
          <a:prstGeom prst="rect">
            <a:avLst/>
          </a:prstGeom>
          <a:solidFill>
            <a:schemeClr val="tx1"/>
          </a:solidFill>
          <a:ln>
            <a:solidFill>
              <a:srgbClr val="1F2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9E2AAF6-F799-486A-8724-7F858E0E1D29}"/>
              </a:ext>
            </a:extLst>
          </p:cNvPr>
          <p:cNvCxnSpPr>
            <a:endCxn id="2" idx="1"/>
          </p:cNvCxnSpPr>
          <p:nvPr/>
        </p:nvCxnSpPr>
        <p:spPr>
          <a:xfrm>
            <a:off x="8045271" y="5208692"/>
            <a:ext cx="0" cy="293980"/>
          </a:xfrm>
          <a:prstGeom prst="line">
            <a:avLst/>
          </a:prstGeom>
          <a:ln w="38100">
            <a:solidFill>
              <a:srgbClr val="1F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7E8D9AD-E293-49FD-A911-5D309C436795}"/>
              </a:ext>
            </a:extLst>
          </p:cNvPr>
          <p:cNvCxnSpPr/>
          <p:nvPr/>
        </p:nvCxnSpPr>
        <p:spPr>
          <a:xfrm>
            <a:off x="8045271" y="5502672"/>
            <a:ext cx="0" cy="293980"/>
          </a:xfrm>
          <a:prstGeom prst="line">
            <a:avLst/>
          </a:prstGeom>
          <a:ln w="38100">
            <a:solidFill>
              <a:srgbClr val="1F2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EEBFC050-15BF-4790-9EA3-9DD703457B5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681050" y="4751592"/>
            <a:ext cx="4847809" cy="274556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419D4A5F-AE49-4882-92A2-C2148F34210F}"/>
              </a:ext>
            </a:extLst>
          </p:cNvPr>
          <p:cNvSpPr/>
          <p:nvPr/>
        </p:nvSpPr>
        <p:spPr>
          <a:xfrm>
            <a:off x="7465737" y="5026148"/>
            <a:ext cx="126243" cy="1262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1F2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85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0B35C3-3762-46DB-B737-B4929D84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1" y="1994038"/>
            <a:ext cx="8721258" cy="9711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6002" y="358408"/>
            <a:ext cx="2980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Code Arduino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5E7962-0642-4249-9CE7-53527359C73C}"/>
              </a:ext>
            </a:extLst>
          </p:cNvPr>
          <p:cNvSpPr txBox="1"/>
          <p:nvPr/>
        </p:nvSpPr>
        <p:spPr>
          <a:xfrm>
            <a:off x="223911" y="1426029"/>
            <a:ext cx="754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Librairie directement disponible dans l’interface Arduino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DBA6A0-5410-44DF-900A-70B873F8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750" y="1853195"/>
            <a:ext cx="2312130" cy="8970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BBA7BA-11FE-4C06-AE74-8950D4642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11" y="3150361"/>
            <a:ext cx="4460360" cy="24942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431EFDB-AC96-40F9-8BDA-1DB49F0F0F4E}"/>
              </a:ext>
            </a:extLst>
          </p:cNvPr>
          <p:cNvSpPr txBox="1"/>
          <p:nvPr/>
        </p:nvSpPr>
        <p:spPr>
          <a:xfrm>
            <a:off x="223911" y="275025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Déclaration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EDA798-A621-4045-9085-D4A419A84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562" y="3165198"/>
            <a:ext cx="2872469" cy="17605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E6550F-EBC9-4D7C-91E1-D2E351FC2C39}"/>
              </a:ext>
            </a:extLst>
          </p:cNvPr>
          <p:cNvSpPr txBox="1"/>
          <p:nvPr/>
        </p:nvSpPr>
        <p:spPr>
          <a:xfrm>
            <a:off x="4684271" y="2765087"/>
            <a:ext cx="1637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Initialisation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9C7C52-09F0-423E-8E8B-A744C646E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990" y="3165198"/>
            <a:ext cx="3383644" cy="95869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CADB97C-A7C7-4DC0-BC2F-1C6721C4E331}"/>
              </a:ext>
            </a:extLst>
          </p:cNvPr>
          <p:cNvSpPr txBox="1"/>
          <p:nvPr/>
        </p:nvSpPr>
        <p:spPr>
          <a:xfrm>
            <a:off x="8056994" y="2765087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Réception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21B49B8-F968-4C4D-8B1A-C74DDB91D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5480" y="4852969"/>
            <a:ext cx="3383644" cy="131459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40FE170-F894-42A2-BC2D-7F3BE9265B5A}"/>
              </a:ext>
            </a:extLst>
          </p:cNvPr>
          <p:cNvSpPr txBox="1"/>
          <p:nvPr/>
        </p:nvSpPr>
        <p:spPr>
          <a:xfrm>
            <a:off x="8056994" y="42496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Émission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3292FC-1BEE-4922-ACCF-B5B6C088634E}"/>
              </a:ext>
            </a:extLst>
          </p:cNvPr>
          <p:cNvSpPr/>
          <p:nvPr/>
        </p:nvSpPr>
        <p:spPr>
          <a:xfrm>
            <a:off x="419663" y="5982895"/>
            <a:ext cx="431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9"/>
              </a:rPr>
              <a:t>https://github.com/Pascal-78/nRF24L01Test</a:t>
            </a:r>
            <a:endParaRPr lang="fr-FR" dirty="0"/>
          </a:p>
        </p:txBody>
      </p:sp>
      <p:pic>
        <p:nvPicPr>
          <p:cNvPr id="18" name="Image 17">
            <a:hlinkClick r:id="rId10" action="ppaction://hlinkfile"/>
            <a:extLst>
              <a:ext uri="{FF2B5EF4-FFF2-40B4-BE49-F238E27FC236}">
                <a16:creationId xmlns:a16="http://schemas.microsoft.com/office/drawing/2014/main" id="{79193F87-2BD8-4E12-BF3B-7FA9703BF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701" y="5222800"/>
            <a:ext cx="1520190" cy="1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1BB0D-5522-4AD3-B283-0FCDF5741071}"/>
              </a:ext>
            </a:extLst>
          </p:cNvPr>
          <p:cNvSpPr/>
          <p:nvPr/>
        </p:nvSpPr>
        <p:spPr>
          <a:xfrm>
            <a:off x="538609" y="366860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Démo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Fixation satellite de robot">
                <a:extLst>
                  <a:ext uri="{FF2B5EF4-FFF2-40B4-BE49-F238E27FC236}">
                    <a16:creationId xmlns:a16="http://schemas.microsoft.com/office/drawing/2014/main" id="{0AD7F971-F185-48A6-AA7E-D1FACB560C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362649"/>
                  </p:ext>
                </p:extLst>
              </p:nvPr>
            </p:nvGraphicFramePr>
            <p:xfrm>
              <a:off x="3786488" y="1852919"/>
              <a:ext cx="3095021" cy="31521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95021" cy="3152158"/>
                    </a:xfrm>
                    <a:prstGeom prst="rect">
                      <a:avLst/>
                    </a:prstGeom>
                  </am3d:spPr>
                  <am3d:camera>
                    <am3d:pos x="0" y="0" z="77178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4069" d="1000000"/>
                    <am3d:preTrans dx="326" dy="-15888618" dz="-9342925"/>
                    <am3d:scale>
                      <am3d:sx n="1000000" d="1000000"/>
                      <am3d:sy n="1000000" d="1000000"/>
                      <am3d:sz n="1000000" d="1000000"/>
                    </am3d:scale>
                    <am3d:rot ax="972006" ay="31083" az="90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Fixation satellite de robot">
                <a:extLst>
                  <a:ext uri="{FF2B5EF4-FFF2-40B4-BE49-F238E27FC236}">
                    <a16:creationId xmlns:a16="http://schemas.microsoft.com/office/drawing/2014/main" id="{0AD7F971-F185-48A6-AA7E-D1FACB560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488" y="1852919"/>
                <a:ext cx="3095021" cy="31521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10943"/>
            <a:ext cx="12192000" cy="728295"/>
          </a:xfrm>
          <a:prstGeom prst="rect">
            <a:avLst/>
          </a:prstGeom>
          <a:solidFill>
            <a:srgbClr val="AF1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1BB0D-5522-4AD3-B283-0FCDF5741071}"/>
              </a:ext>
            </a:extLst>
          </p:cNvPr>
          <p:cNvSpPr/>
          <p:nvPr/>
        </p:nvSpPr>
        <p:spPr>
          <a:xfrm>
            <a:off x="756619" y="366860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de Bold" charset="0"/>
                <a:ea typeface="Code Bold" charset="0"/>
                <a:cs typeface="Code Bold" charset="0"/>
              </a:rPr>
              <a:t>Prix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DE079709-6A12-40F0-9331-05A120A99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031147"/>
              </p:ext>
            </p:extLst>
          </p:nvPr>
        </p:nvGraphicFramePr>
        <p:xfrm>
          <a:off x="2315527" y="2431950"/>
          <a:ext cx="7560945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780">
                  <a:extLst>
                    <a:ext uri="{9D8B030D-6E8A-4147-A177-3AD203B41FA5}">
                      <a16:colId xmlns:a16="http://schemas.microsoft.com/office/drawing/2014/main" val="3510129223"/>
                    </a:ext>
                  </a:extLst>
                </a:gridCol>
                <a:gridCol w="1557655">
                  <a:extLst>
                    <a:ext uri="{9D8B030D-6E8A-4147-A177-3AD203B41FA5}">
                      <a16:colId xmlns:a16="http://schemas.microsoft.com/office/drawing/2014/main" val="3775185189"/>
                    </a:ext>
                  </a:extLst>
                </a:gridCol>
                <a:gridCol w="1395730">
                  <a:extLst>
                    <a:ext uri="{9D8B030D-6E8A-4147-A177-3AD203B41FA5}">
                      <a16:colId xmlns:a16="http://schemas.microsoft.com/office/drawing/2014/main" val="1068057789"/>
                    </a:ext>
                  </a:extLst>
                </a:gridCol>
                <a:gridCol w="2303780">
                  <a:extLst>
                    <a:ext uri="{9D8B030D-6E8A-4147-A177-3AD203B41FA5}">
                      <a16:colId xmlns:a16="http://schemas.microsoft.com/office/drawing/2014/main" val="346772109"/>
                    </a:ext>
                  </a:extLst>
                </a:gridCol>
              </a:tblGrid>
              <a:tr h="621030">
                <a:tc>
                  <a:txBody>
                    <a:bodyPr/>
                    <a:lstStyle/>
                    <a:p>
                      <a:r>
                        <a:rPr lang="fr-FR" sz="3200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Prix/lot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Nb/lot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Prix unitaire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912733"/>
                  </a:ext>
                </a:extLst>
              </a:tr>
              <a:tr h="621030">
                <a:tc>
                  <a:txBody>
                    <a:bodyPr/>
                    <a:lstStyle/>
                    <a:p>
                      <a:r>
                        <a:rPr lang="fr-FR" sz="3200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14,99 €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1,50 €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9924"/>
                  </a:ext>
                </a:extLst>
              </a:tr>
              <a:tr h="621030">
                <a:tc>
                  <a:txBody>
                    <a:bodyPr/>
                    <a:lstStyle/>
                    <a:p>
                      <a:r>
                        <a:rPr lang="fr-FR" sz="3200" dirty="0" err="1"/>
                        <a:t>Gearbest</a:t>
                      </a:r>
                      <a:endParaRPr lang="fr-F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1,37 €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1,37 €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20066"/>
                  </a:ext>
                </a:extLst>
              </a:tr>
              <a:tr h="621030">
                <a:tc>
                  <a:txBody>
                    <a:bodyPr/>
                    <a:lstStyle/>
                    <a:p>
                      <a:r>
                        <a:rPr lang="fr-FR" sz="3200" dirty="0" err="1"/>
                        <a:t>AliExpress</a:t>
                      </a:r>
                      <a:endParaRPr lang="fr-F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3,04 €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/>
                        <a:t>0,61 €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6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6338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RetourSurOculusQuest</Template>
  <TotalTime>413</TotalTime>
  <Words>174</Words>
  <Application>Microsoft Office PowerPoint</Application>
  <PresentationFormat>Grand écran</PresentationFormat>
  <Paragraphs>56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Code 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Pascal FINET</dc:creator>
  <cp:lastModifiedBy>Pascal FINET</cp:lastModifiedBy>
  <cp:revision>20</cp:revision>
  <cp:lastPrinted>2017-04-26T23:57:56Z</cp:lastPrinted>
  <dcterms:created xsi:type="dcterms:W3CDTF">2019-08-05T17:43:21Z</dcterms:created>
  <dcterms:modified xsi:type="dcterms:W3CDTF">2019-08-10T22:24:24Z</dcterms:modified>
</cp:coreProperties>
</file>